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sldIdLst>
    <p:sldId id="256" r:id="rId2"/>
  </p:sldIdLst>
  <p:sldSz cx="21383625" cy="30275213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GenRyuMin TW B" panose="02020700000000000000" pitchFamily="18" charset="-120"/>
      <p:bold r:id="rId9"/>
    </p:embeddedFont>
    <p:embeddedFont>
      <p:font typeface="GenRyuMin TW SB" panose="02020600000000000000" pitchFamily="18" charset="-120"/>
      <p:bold r:id="rId10"/>
    </p:embeddedFont>
  </p:embeddedFontLst>
  <p:defaultTextStyle>
    <a:defPPr>
      <a:defRPr lang="zh-TW"/>
    </a:defPPr>
    <a:lvl1pPr marL="0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1pPr>
    <a:lvl2pPr marL="1237183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2pPr>
    <a:lvl3pPr marL="2474366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3pPr>
    <a:lvl4pPr marL="3711550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4pPr>
    <a:lvl5pPr marL="4948733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5pPr>
    <a:lvl6pPr marL="6185916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6pPr>
    <a:lvl7pPr marL="7423099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7pPr>
    <a:lvl8pPr marL="8660282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8pPr>
    <a:lvl9pPr marL="9897466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/>
    <p:restoredTop sz="94624"/>
  </p:normalViewPr>
  <p:slideViewPr>
    <p:cSldViewPr snapToGrid="0" snapToObjects="1">
      <p:cViewPr varScale="1">
        <p:scale>
          <a:sx n="34" d="100"/>
          <a:sy n="34" d="100"/>
        </p:scale>
        <p:origin x="9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4509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220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39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2957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321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9397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611882"/>
            <a:ext cx="18443377" cy="585180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043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0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92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610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813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10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71951F38-753A-E94C-AE79-7997FCA4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14652982"/>
            <a:ext cx="4749800" cy="47498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CDBBA4A-4A8A-6641-9569-425159A88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3328" y="2919336"/>
            <a:ext cx="2616200" cy="290830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8D6D465C-30C1-DC4B-8384-1C470A50C19B}"/>
              </a:ext>
            </a:extLst>
          </p:cNvPr>
          <p:cNvSpPr txBox="1"/>
          <p:nvPr/>
        </p:nvSpPr>
        <p:spPr>
          <a:xfrm>
            <a:off x="2103120" y="6217920"/>
            <a:ext cx="12527280" cy="84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 dirty="0">
                <a:solidFill>
                  <a:schemeClr val="bg1">
                    <a:lumMod val="50000"/>
                  </a:schemeClr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國立臺灣師範大學理學院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F0DC848-9606-4F40-A756-67959B455D93}"/>
              </a:ext>
            </a:extLst>
          </p:cNvPr>
          <p:cNvSpPr txBox="1"/>
          <p:nvPr/>
        </p:nvSpPr>
        <p:spPr>
          <a:xfrm>
            <a:off x="2103120" y="7334342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TW" altLang="en-US" sz="9600" b="1" dirty="0">
                <a:solidFill>
                  <a:schemeClr val="bg1">
                    <a:lumMod val="50000"/>
                  </a:schemeClr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地球科學系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6374B38-354C-0447-B8D1-2F22907F32CA}"/>
              </a:ext>
            </a:extLst>
          </p:cNvPr>
          <p:cNvCxnSpPr/>
          <p:nvPr/>
        </p:nvCxnSpPr>
        <p:spPr>
          <a:xfrm>
            <a:off x="2103120" y="9178117"/>
            <a:ext cx="7086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BBC2DE5-9A21-134B-A28B-F21973162C83}"/>
              </a:ext>
            </a:extLst>
          </p:cNvPr>
          <p:cNvSpPr txBox="1"/>
          <p:nvPr/>
        </p:nvSpPr>
        <p:spPr>
          <a:xfrm>
            <a:off x="2103120" y="10975416"/>
            <a:ext cx="17647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1500" b="1" dirty="0">
                <a:solidFill>
                  <a:srgbClr val="81292B"/>
                </a:solidFill>
                <a:latin typeface="GenRyuMin TW B" panose="02020400000000000000" pitchFamily="18" charset="-120"/>
                <a:ea typeface="GenRyuMin TW B" panose="02020400000000000000" pitchFamily="18" charset="-120"/>
              </a:rPr>
              <a:t>講座大標題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E604AC4-E130-C24E-83D3-6E2490C00F54}"/>
              </a:ext>
            </a:extLst>
          </p:cNvPr>
          <p:cNvSpPr txBox="1"/>
          <p:nvPr/>
        </p:nvSpPr>
        <p:spPr>
          <a:xfrm>
            <a:off x="2788920" y="15473402"/>
            <a:ext cx="40690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1000" b="1" dirty="0">
                <a:solidFill>
                  <a:srgbClr val="81292B"/>
                </a:solidFill>
                <a:latin typeface="GenRyuMin TW B" panose="02020400000000000000" pitchFamily="18" charset="-120"/>
                <a:ea typeface="GenRyuMin TW B" panose="02020400000000000000" pitchFamily="18" charset="-120"/>
              </a:rPr>
              <a:t>2022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F3F0E3B-6421-6F47-889A-45F29A4AD66E}"/>
              </a:ext>
            </a:extLst>
          </p:cNvPr>
          <p:cNvSpPr txBox="1"/>
          <p:nvPr/>
        </p:nvSpPr>
        <p:spPr>
          <a:xfrm>
            <a:off x="2834640" y="16799282"/>
            <a:ext cx="4069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9800" b="1" dirty="0">
                <a:solidFill>
                  <a:srgbClr val="81292B"/>
                </a:solidFill>
                <a:latin typeface="GenRyuMin TW B" panose="02020400000000000000" pitchFamily="18" charset="-120"/>
                <a:ea typeface="GenRyuMin TW B" panose="02020400000000000000" pitchFamily="18" charset="-120"/>
              </a:rPr>
              <a:t>01/01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D02EE87-4108-4348-A608-98FFD2152022}"/>
              </a:ext>
            </a:extLst>
          </p:cNvPr>
          <p:cNvSpPr txBox="1"/>
          <p:nvPr/>
        </p:nvSpPr>
        <p:spPr>
          <a:xfrm>
            <a:off x="7554912" y="16206735"/>
            <a:ext cx="131673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時間： </a:t>
            </a:r>
            <a:r>
              <a:rPr kumimoji="1" lang="en-US" altLang="zh-TW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18:00-20:00</a:t>
            </a:r>
          </a:p>
          <a:p>
            <a:r>
              <a:rPr kumimoji="1" lang="zh-TW" altLang="en-US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地點：師大公館校區科教大樓五樓演講廳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5D8D853-5362-6644-B73E-B93372115EA4}"/>
              </a:ext>
            </a:extLst>
          </p:cNvPr>
          <p:cNvSpPr txBox="1"/>
          <p:nvPr/>
        </p:nvSpPr>
        <p:spPr>
          <a:xfrm>
            <a:off x="4684712" y="20748863"/>
            <a:ext cx="1578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講者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19625E7-BB3B-904A-AD16-34DEE516E10B}"/>
              </a:ext>
            </a:extLst>
          </p:cNvPr>
          <p:cNvSpPr txBox="1"/>
          <p:nvPr/>
        </p:nvSpPr>
        <p:spPr>
          <a:xfrm>
            <a:off x="6423660" y="20088364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88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講者名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0228512-8E38-6F48-9278-4D1E57A5B093}"/>
              </a:ext>
            </a:extLst>
          </p:cNvPr>
          <p:cNvSpPr txBox="1"/>
          <p:nvPr/>
        </p:nvSpPr>
        <p:spPr>
          <a:xfrm>
            <a:off x="4547552" y="22410794"/>
            <a:ext cx="1360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>
                    <a:lumMod val="50000"/>
                  </a:schemeClr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自師大地球科學系天文組碩士畢業後，徐逸翔沒有繼續從事天文工作，而是轉往業界發展，我們邀請他來分享，為何轉換跑道？天文的訓練，是否在他現在的工作有所幫助？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56608429-D940-3847-B376-63F99BAA5F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52152" y="21052254"/>
            <a:ext cx="901700" cy="898663"/>
          </a:xfrm>
          <a:prstGeom prst="rect">
            <a:avLst/>
          </a:prstGeom>
        </p:spPr>
      </p:pic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CCD16AF3-D83F-C345-AF8F-68067A4B97F4}"/>
              </a:ext>
            </a:extLst>
          </p:cNvPr>
          <p:cNvCxnSpPr>
            <a:cxnSpLocks/>
          </p:cNvCxnSpPr>
          <p:nvPr/>
        </p:nvCxnSpPr>
        <p:spPr>
          <a:xfrm>
            <a:off x="4823460" y="21757953"/>
            <a:ext cx="13327380" cy="0"/>
          </a:xfrm>
          <a:prstGeom prst="line">
            <a:avLst/>
          </a:prstGeom>
          <a:ln>
            <a:solidFill>
              <a:srgbClr val="812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BE5359B-9012-4EE8-BF24-BBF96E3C331E}"/>
              </a:ext>
            </a:extLst>
          </p:cNvPr>
          <p:cNvSpPr txBox="1"/>
          <p:nvPr/>
        </p:nvSpPr>
        <p:spPr>
          <a:xfrm>
            <a:off x="456644" y="29282885"/>
            <a:ext cx="1528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>
                <a:solidFill>
                  <a:schemeClr val="bg1"/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College of Science, National Taiwan Normal University</a:t>
            </a:r>
            <a:endParaRPr kumimoji="1" lang="zh-TW" altLang="en-US" sz="4000" b="1" dirty="0">
              <a:solidFill>
                <a:schemeClr val="bg1"/>
              </a:solidFill>
              <a:latin typeface="GenRyuMin TW SB" panose="02020400000000000000" pitchFamily="18" charset="-120"/>
              <a:ea typeface="GenRyuMin TW SB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8264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88</Words>
  <Application>Microsoft Office PowerPoint</Application>
  <PresentationFormat>自訂</PresentationFormat>
  <Paragraphs>11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8" baseType="lpstr">
      <vt:lpstr>Arial</vt:lpstr>
      <vt:lpstr>Calibri</vt:lpstr>
      <vt:lpstr>GenRyuMin TW B</vt:lpstr>
      <vt:lpstr>Calibri Light</vt:lpstr>
      <vt:lpstr>GenRyuMin TW SB</vt:lpstr>
      <vt:lpstr>新細明體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User</cp:lastModifiedBy>
  <cp:revision>9</cp:revision>
  <dcterms:created xsi:type="dcterms:W3CDTF">2022-01-18T07:59:27Z</dcterms:created>
  <dcterms:modified xsi:type="dcterms:W3CDTF">2022-02-23T09:26:14Z</dcterms:modified>
</cp:coreProperties>
</file>