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2" r:id="rId1"/>
  </p:sldMasterIdLst>
  <p:sldIdLst>
    <p:sldId id="256" r:id="rId2"/>
  </p:sldIdLst>
  <p:sldSz cx="21383625" cy="30275213"/>
  <p:notesSz cx="6735763" cy="9866313"/>
  <p:embeddedFontLst>
    <p:embeddedFont>
      <p:font typeface="Calibri" panose="020F0502020204030204" pitchFamily="34" charset="0"/>
      <p:regular r:id="rId3"/>
      <p:bold r:id="rId4"/>
      <p:italic r:id="rId5"/>
      <p:boldItalic r:id="rId6"/>
    </p:embeddedFont>
    <p:embeddedFont>
      <p:font typeface="Calibri Light" panose="020F0302020204030204" pitchFamily="34" charset="0"/>
      <p:regular r:id="rId7"/>
      <p:italic r:id="rId8"/>
    </p:embeddedFont>
    <p:embeddedFont>
      <p:font typeface="GenRyuMin TW B" panose="02020700000000000000" pitchFamily="18" charset="-120"/>
      <p:bold r:id="rId9"/>
    </p:embeddedFont>
    <p:embeddedFont>
      <p:font typeface="GenRyuMin TW SB" panose="02020600000000000000" pitchFamily="18" charset="-120"/>
      <p:bold r:id="rId10"/>
    </p:embeddedFont>
  </p:embeddedFontLst>
  <p:defaultTextStyle>
    <a:defPPr>
      <a:defRPr lang="zh-TW"/>
    </a:defPPr>
    <a:lvl1pPr marL="0" algn="l" defTabSz="2474366" rtl="0" eaLnBrk="1" latinLnBrk="0" hangingPunct="1">
      <a:defRPr sz="4871" kern="1200">
        <a:solidFill>
          <a:schemeClr val="tx1"/>
        </a:solidFill>
        <a:latin typeface="+mn-lt"/>
        <a:ea typeface="+mn-ea"/>
        <a:cs typeface="+mn-cs"/>
      </a:defRPr>
    </a:lvl1pPr>
    <a:lvl2pPr marL="1237183" algn="l" defTabSz="2474366" rtl="0" eaLnBrk="1" latinLnBrk="0" hangingPunct="1">
      <a:defRPr sz="4871" kern="1200">
        <a:solidFill>
          <a:schemeClr val="tx1"/>
        </a:solidFill>
        <a:latin typeface="+mn-lt"/>
        <a:ea typeface="+mn-ea"/>
        <a:cs typeface="+mn-cs"/>
      </a:defRPr>
    </a:lvl2pPr>
    <a:lvl3pPr marL="2474366" algn="l" defTabSz="2474366" rtl="0" eaLnBrk="1" latinLnBrk="0" hangingPunct="1">
      <a:defRPr sz="4871" kern="1200">
        <a:solidFill>
          <a:schemeClr val="tx1"/>
        </a:solidFill>
        <a:latin typeface="+mn-lt"/>
        <a:ea typeface="+mn-ea"/>
        <a:cs typeface="+mn-cs"/>
      </a:defRPr>
    </a:lvl3pPr>
    <a:lvl4pPr marL="3711550" algn="l" defTabSz="2474366" rtl="0" eaLnBrk="1" latinLnBrk="0" hangingPunct="1">
      <a:defRPr sz="4871" kern="1200">
        <a:solidFill>
          <a:schemeClr val="tx1"/>
        </a:solidFill>
        <a:latin typeface="+mn-lt"/>
        <a:ea typeface="+mn-ea"/>
        <a:cs typeface="+mn-cs"/>
      </a:defRPr>
    </a:lvl4pPr>
    <a:lvl5pPr marL="4948733" algn="l" defTabSz="2474366" rtl="0" eaLnBrk="1" latinLnBrk="0" hangingPunct="1">
      <a:defRPr sz="4871" kern="1200">
        <a:solidFill>
          <a:schemeClr val="tx1"/>
        </a:solidFill>
        <a:latin typeface="+mn-lt"/>
        <a:ea typeface="+mn-ea"/>
        <a:cs typeface="+mn-cs"/>
      </a:defRPr>
    </a:lvl5pPr>
    <a:lvl6pPr marL="6185916" algn="l" defTabSz="2474366" rtl="0" eaLnBrk="1" latinLnBrk="0" hangingPunct="1">
      <a:defRPr sz="4871" kern="1200">
        <a:solidFill>
          <a:schemeClr val="tx1"/>
        </a:solidFill>
        <a:latin typeface="+mn-lt"/>
        <a:ea typeface="+mn-ea"/>
        <a:cs typeface="+mn-cs"/>
      </a:defRPr>
    </a:lvl6pPr>
    <a:lvl7pPr marL="7423099" algn="l" defTabSz="2474366" rtl="0" eaLnBrk="1" latinLnBrk="0" hangingPunct="1">
      <a:defRPr sz="4871" kern="1200">
        <a:solidFill>
          <a:schemeClr val="tx1"/>
        </a:solidFill>
        <a:latin typeface="+mn-lt"/>
        <a:ea typeface="+mn-ea"/>
        <a:cs typeface="+mn-cs"/>
      </a:defRPr>
    </a:lvl7pPr>
    <a:lvl8pPr marL="8660282" algn="l" defTabSz="2474366" rtl="0" eaLnBrk="1" latinLnBrk="0" hangingPunct="1">
      <a:defRPr sz="4871" kern="1200">
        <a:solidFill>
          <a:schemeClr val="tx1"/>
        </a:solidFill>
        <a:latin typeface="+mn-lt"/>
        <a:ea typeface="+mn-ea"/>
        <a:cs typeface="+mn-cs"/>
      </a:defRPr>
    </a:lvl8pPr>
    <a:lvl9pPr marL="9897466" algn="l" defTabSz="2474366" rtl="0" eaLnBrk="1" latinLnBrk="0" hangingPunct="1">
      <a:defRPr sz="487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29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05"/>
    <p:restoredTop sz="94661"/>
  </p:normalViewPr>
  <p:slideViewPr>
    <p:cSldViewPr snapToGrid="0" snapToObjects="1">
      <p:cViewPr varScale="1">
        <p:scale>
          <a:sx n="34" d="100"/>
          <a:sy n="34" d="100"/>
        </p:scale>
        <p:origin x="94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theme" Target="theme/theme1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presProps" Target="presProps.xml"/><Relationship Id="rId5" Type="http://schemas.openxmlformats.org/officeDocument/2006/relationships/font" Target="fonts/font3.fntdata"/><Relationship Id="rId10" Type="http://schemas.openxmlformats.org/officeDocument/2006/relationships/font" Target="fonts/font8.fntdata"/><Relationship Id="rId4" Type="http://schemas.openxmlformats.org/officeDocument/2006/relationships/font" Target="fonts/font2.fntdata"/><Relationship Id="rId9" Type="http://schemas.openxmlformats.org/officeDocument/2006/relationships/font" Target="fonts/font7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3772" y="4954765"/>
            <a:ext cx="18176081" cy="10540259"/>
          </a:xfrm>
        </p:spPr>
        <p:txBody>
          <a:bodyPr anchor="b"/>
          <a:lstStyle>
            <a:lvl1pPr algn="ctr">
              <a:defRPr sz="1403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2953" y="15901497"/>
            <a:ext cx="16037719" cy="7309499"/>
          </a:xfrm>
        </p:spPr>
        <p:txBody>
          <a:bodyPr/>
          <a:lstStyle>
            <a:lvl1pPr marL="0" indent="0" algn="ctr">
              <a:buNone/>
              <a:defRPr sz="5612"/>
            </a:lvl1pPr>
            <a:lvl2pPr marL="1069162" indent="0" algn="ctr">
              <a:buNone/>
              <a:defRPr sz="4677"/>
            </a:lvl2pPr>
            <a:lvl3pPr marL="2138324" indent="0" algn="ctr">
              <a:buNone/>
              <a:defRPr sz="4209"/>
            </a:lvl3pPr>
            <a:lvl4pPr marL="3207487" indent="0" algn="ctr">
              <a:buNone/>
              <a:defRPr sz="3742"/>
            </a:lvl4pPr>
            <a:lvl5pPr marL="4276649" indent="0" algn="ctr">
              <a:buNone/>
              <a:defRPr sz="3742"/>
            </a:lvl5pPr>
            <a:lvl6pPr marL="5345811" indent="0" algn="ctr">
              <a:buNone/>
              <a:defRPr sz="3742"/>
            </a:lvl6pPr>
            <a:lvl7pPr marL="6414973" indent="0" algn="ctr">
              <a:buNone/>
              <a:defRPr sz="3742"/>
            </a:lvl7pPr>
            <a:lvl8pPr marL="7484135" indent="0" algn="ctr">
              <a:buNone/>
              <a:defRPr sz="3742"/>
            </a:lvl8pPr>
            <a:lvl9pPr marL="8553298" indent="0" algn="ctr">
              <a:buNone/>
              <a:defRPr sz="3742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6C26-F779-3041-BE21-AF77FF9CE9E4}" type="datetimeFigureOut">
              <a:rPr kumimoji="1" lang="zh-TW" altLang="en-US" smtClean="0"/>
              <a:t>2022/2/23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D2B9C-AC4C-684A-9436-96749B38A1B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45093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6C26-F779-3041-BE21-AF77FF9CE9E4}" type="datetimeFigureOut">
              <a:rPr kumimoji="1" lang="zh-TW" altLang="en-US" smtClean="0"/>
              <a:t>2022/2/23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D2B9C-AC4C-684A-9436-96749B38A1B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52204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02658" y="1611875"/>
            <a:ext cx="4610844" cy="256568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70125" y="1611875"/>
            <a:ext cx="13565237" cy="25656844"/>
          </a:xfrm>
        </p:spPr>
        <p:txBody>
          <a:bodyPr vert="eaVert"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6C26-F779-3041-BE21-AF77FF9CE9E4}" type="datetimeFigureOut">
              <a:rPr kumimoji="1" lang="zh-TW" altLang="en-US" smtClean="0"/>
              <a:t>2022/2/23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D2B9C-AC4C-684A-9436-96749B38A1B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3394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6C26-F779-3041-BE21-AF77FF9CE9E4}" type="datetimeFigureOut">
              <a:rPr kumimoji="1" lang="zh-TW" altLang="en-US" smtClean="0"/>
              <a:t>2022/2/23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D2B9C-AC4C-684A-9436-96749B38A1B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29570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988" y="7547788"/>
            <a:ext cx="18443377" cy="12593645"/>
          </a:xfrm>
        </p:spPr>
        <p:txBody>
          <a:bodyPr anchor="b"/>
          <a:lstStyle>
            <a:lvl1pPr>
              <a:defRPr sz="1403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8988" y="20260574"/>
            <a:ext cx="18443377" cy="6622701"/>
          </a:xfrm>
        </p:spPr>
        <p:txBody>
          <a:bodyPr/>
          <a:lstStyle>
            <a:lvl1pPr marL="0" indent="0">
              <a:buNone/>
              <a:defRPr sz="5612">
                <a:solidFill>
                  <a:schemeClr val="tx1"/>
                </a:solidFill>
              </a:defRPr>
            </a:lvl1pPr>
            <a:lvl2pPr marL="1069162" indent="0">
              <a:buNone/>
              <a:defRPr sz="4677">
                <a:solidFill>
                  <a:schemeClr val="tx1">
                    <a:tint val="75000"/>
                  </a:schemeClr>
                </a:solidFill>
              </a:defRPr>
            </a:lvl2pPr>
            <a:lvl3pPr marL="2138324" indent="0">
              <a:buNone/>
              <a:defRPr sz="4209">
                <a:solidFill>
                  <a:schemeClr val="tx1">
                    <a:tint val="75000"/>
                  </a:schemeClr>
                </a:solidFill>
              </a:defRPr>
            </a:lvl3pPr>
            <a:lvl4pPr marL="3207487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4pPr>
            <a:lvl5pPr marL="4276649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5pPr>
            <a:lvl6pPr marL="5345811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6pPr>
            <a:lvl7pPr marL="6414973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7pPr>
            <a:lvl8pPr marL="7484135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8pPr>
            <a:lvl9pPr marL="8553298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6C26-F779-3041-BE21-AF77FF9CE9E4}" type="datetimeFigureOut">
              <a:rPr kumimoji="1" lang="zh-TW" altLang="en-US" smtClean="0"/>
              <a:t>2022/2/23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D2B9C-AC4C-684A-9436-96749B38A1B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53213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70124" y="8059374"/>
            <a:ext cx="9088041" cy="19209345"/>
          </a:xfrm>
        </p:spPr>
        <p:txBody>
          <a:bodyPr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25460" y="8059374"/>
            <a:ext cx="9088041" cy="19209345"/>
          </a:xfrm>
        </p:spPr>
        <p:txBody>
          <a:bodyPr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6C26-F779-3041-BE21-AF77FF9CE9E4}" type="datetimeFigureOut">
              <a:rPr kumimoji="1" lang="zh-TW" altLang="en-US" smtClean="0"/>
              <a:t>2022/2/23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D2B9C-AC4C-684A-9436-96749B38A1B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93976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909" y="1611882"/>
            <a:ext cx="18443377" cy="5851808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2912" y="7421634"/>
            <a:ext cx="9046274" cy="3637228"/>
          </a:xfrm>
        </p:spPr>
        <p:txBody>
          <a:bodyPr anchor="b"/>
          <a:lstStyle>
            <a:lvl1pPr marL="0" indent="0">
              <a:buNone/>
              <a:defRPr sz="5612" b="1"/>
            </a:lvl1pPr>
            <a:lvl2pPr marL="1069162" indent="0">
              <a:buNone/>
              <a:defRPr sz="4677" b="1"/>
            </a:lvl2pPr>
            <a:lvl3pPr marL="2138324" indent="0">
              <a:buNone/>
              <a:defRPr sz="4209" b="1"/>
            </a:lvl3pPr>
            <a:lvl4pPr marL="3207487" indent="0">
              <a:buNone/>
              <a:defRPr sz="3742" b="1"/>
            </a:lvl4pPr>
            <a:lvl5pPr marL="4276649" indent="0">
              <a:buNone/>
              <a:defRPr sz="3742" b="1"/>
            </a:lvl5pPr>
            <a:lvl6pPr marL="5345811" indent="0">
              <a:buNone/>
              <a:defRPr sz="3742" b="1"/>
            </a:lvl6pPr>
            <a:lvl7pPr marL="6414973" indent="0">
              <a:buNone/>
              <a:defRPr sz="3742" b="1"/>
            </a:lvl7pPr>
            <a:lvl8pPr marL="7484135" indent="0">
              <a:buNone/>
              <a:defRPr sz="3742" b="1"/>
            </a:lvl8pPr>
            <a:lvl9pPr marL="8553298" indent="0">
              <a:buNone/>
              <a:defRPr sz="3742" b="1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72912" y="11058863"/>
            <a:ext cx="9046274" cy="16265921"/>
          </a:xfrm>
        </p:spPr>
        <p:txBody>
          <a:bodyPr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25461" y="7421634"/>
            <a:ext cx="9090826" cy="3637228"/>
          </a:xfrm>
        </p:spPr>
        <p:txBody>
          <a:bodyPr anchor="b"/>
          <a:lstStyle>
            <a:lvl1pPr marL="0" indent="0">
              <a:buNone/>
              <a:defRPr sz="5612" b="1"/>
            </a:lvl1pPr>
            <a:lvl2pPr marL="1069162" indent="0">
              <a:buNone/>
              <a:defRPr sz="4677" b="1"/>
            </a:lvl2pPr>
            <a:lvl3pPr marL="2138324" indent="0">
              <a:buNone/>
              <a:defRPr sz="4209" b="1"/>
            </a:lvl3pPr>
            <a:lvl4pPr marL="3207487" indent="0">
              <a:buNone/>
              <a:defRPr sz="3742" b="1"/>
            </a:lvl4pPr>
            <a:lvl5pPr marL="4276649" indent="0">
              <a:buNone/>
              <a:defRPr sz="3742" b="1"/>
            </a:lvl5pPr>
            <a:lvl6pPr marL="5345811" indent="0">
              <a:buNone/>
              <a:defRPr sz="3742" b="1"/>
            </a:lvl6pPr>
            <a:lvl7pPr marL="6414973" indent="0">
              <a:buNone/>
              <a:defRPr sz="3742" b="1"/>
            </a:lvl7pPr>
            <a:lvl8pPr marL="7484135" indent="0">
              <a:buNone/>
              <a:defRPr sz="3742" b="1"/>
            </a:lvl8pPr>
            <a:lvl9pPr marL="8553298" indent="0">
              <a:buNone/>
              <a:defRPr sz="3742" b="1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25461" y="11058863"/>
            <a:ext cx="9090826" cy="16265921"/>
          </a:xfrm>
        </p:spPr>
        <p:txBody>
          <a:bodyPr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6C26-F779-3041-BE21-AF77FF9CE9E4}" type="datetimeFigureOut">
              <a:rPr kumimoji="1" lang="zh-TW" altLang="en-US" smtClean="0"/>
              <a:t>2022/2/23</a:t>
            </a:fld>
            <a:endParaRPr kumimoji="1"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D2B9C-AC4C-684A-9436-96749B38A1B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20438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6C26-F779-3041-BE21-AF77FF9CE9E4}" type="datetimeFigureOut">
              <a:rPr kumimoji="1" lang="zh-TW" altLang="en-US" smtClean="0"/>
              <a:t>2022/2/23</a:t>
            </a:fld>
            <a:endParaRPr kumimoji="1"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D2B9C-AC4C-684A-9436-96749B38A1B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3079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6C26-F779-3041-BE21-AF77FF9CE9E4}" type="datetimeFigureOut">
              <a:rPr kumimoji="1" lang="zh-TW" altLang="en-US" smtClean="0"/>
              <a:t>2022/2/23</a:t>
            </a:fld>
            <a:endParaRPr kumimoji="1"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D2B9C-AC4C-684A-9436-96749B38A1B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7920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909" y="2018348"/>
            <a:ext cx="6896776" cy="7064216"/>
          </a:xfrm>
        </p:spPr>
        <p:txBody>
          <a:bodyPr anchor="b"/>
          <a:lstStyle>
            <a:lvl1pPr>
              <a:defRPr sz="7483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0826" y="4359077"/>
            <a:ext cx="10825460" cy="21515024"/>
          </a:xfrm>
        </p:spPr>
        <p:txBody>
          <a:bodyPr/>
          <a:lstStyle>
            <a:lvl1pPr>
              <a:defRPr sz="7483"/>
            </a:lvl1pPr>
            <a:lvl2pPr>
              <a:defRPr sz="6548"/>
            </a:lvl2pPr>
            <a:lvl3pPr>
              <a:defRPr sz="5612"/>
            </a:lvl3pPr>
            <a:lvl4pPr>
              <a:defRPr sz="4677"/>
            </a:lvl4pPr>
            <a:lvl5pPr>
              <a:defRPr sz="4677"/>
            </a:lvl5pPr>
            <a:lvl6pPr>
              <a:defRPr sz="4677"/>
            </a:lvl6pPr>
            <a:lvl7pPr>
              <a:defRPr sz="4677"/>
            </a:lvl7pPr>
            <a:lvl8pPr>
              <a:defRPr sz="4677"/>
            </a:lvl8pPr>
            <a:lvl9pPr>
              <a:defRPr sz="4677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2909" y="9082564"/>
            <a:ext cx="6896776" cy="16826573"/>
          </a:xfrm>
        </p:spPr>
        <p:txBody>
          <a:bodyPr/>
          <a:lstStyle>
            <a:lvl1pPr marL="0" indent="0">
              <a:buNone/>
              <a:defRPr sz="3742"/>
            </a:lvl1pPr>
            <a:lvl2pPr marL="1069162" indent="0">
              <a:buNone/>
              <a:defRPr sz="3274"/>
            </a:lvl2pPr>
            <a:lvl3pPr marL="2138324" indent="0">
              <a:buNone/>
              <a:defRPr sz="2806"/>
            </a:lvl3pPr>
            <a:lvl4pPr marL="3207487" indent="0">
              <a:buNone/>
              <a:defRPr sz="2339"/>
            </a:lvl4pPr>
            <a:lvl5pPr marL="4276649" indent="0">
              <a:buNone/>
              <a:defRPr sz="2339"/>
            </a:lvl5pPr>
            <a:lvl6pPr marL="5345811" indent="0">
              <a:buNone/>
              <a:defRPr sz="2339"/>
            </a:lvl6pPr>
            <a:lvl7pPr marL="6414973" indent="0">
              <a:buNone/>
              <a:defRPr sz="2339"/>
            </a:lvl7pPr>
            <a:lvl8pPr marL="7484135" indent="0">
              <a:buNone/>
              <a:defRPr sz="2339"/>
            </a:lvl8pPr>
            <a:lvl9pPr marL="8553298" indent="0">
              <a:buNone/>
              <a:defRPr sz="2339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6C26-F779-3041-BE21-AF77FF9CE9E4}" type="datetimeFigureOut">
              <a:rPr kumimoji="1" lang="zh-TW" altLang="en-US" smtClean="0"/>
              <a:t>2022/2/23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D2B9C-AC4C-684A-9436-96749B38A1B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61033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909" y="2018348"/>
            <a:ext cx="6896776" cy="7064216"/>
          </a:xfrm>
        </p:spPr>
        <p:txBody>
          <a:bodyPr anchor="b"/>
          <a:lstStyle>
            <a:lvl1pPr>
              <a:defRPr sz="7483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090826" y="4359077"/>
            <a:ext cx="10825460" cy="21515024"/>
          </a:xfrm>
        </p:spPr>
        <p:txBody>
          <a:bodyPr anchor="t"/>
          <a:lstStyle>
            <a:lvl1pPr marL="0" indent="0">
              <a:buNone/>
              <a:defRPr sz="7483"/>
            </a:lvl1pPr>
            <a:lvl2pPr marL="1069162" indent="0">
              <a:buNone/>
              <a:defRPr sz="6548"/>
            </a:lvl2pPr>
            <a:lvl3pPr marL="2138324" indent="0">
              <a:buNone/>
              <a:defRPr sz="5612"/>
            </a:lvl3pPr>
            <a:lvl4pPr marL="3207487" indent="0">
              <a:buNone/>
              <a:defRPr sz="4677"/>
            </a:lvl4pPr>
            <a:lvl5pPr marL="4276649" indent="0">
              <a:buNone/>
              <a:defRPr sz="4677"/>
            </a:lvl5pPr>
            <a:lvl6pPr marL="5345811" indent="0">
              <a:buNone/>
              <a:defRPr sz="4677"/>
            </a:lvl6pPr>
            <a:lvl7pPr marL="6414973" indent="0">
              <a:buNone/>
              <a:defRPr sz="4677"/>
            </a:lvl7pPr>
            <a:lvl8pPr marL="7484135" indent="0">
              <a:buNone/>
              <a:defRPr sz="4677"/>
            </a:lvl8pPr>
            <a:lvl9pPr marL="8553298" indent="0">
              <a:buNone/>
              <a:defRPr sz="4677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2909" y="9082564"/>
            <a:ext cx="6896776" cy="16826573"/>
          </a:xfrm>
        </p:spPr>
        <p:txBody>
          <a:bodyPr/>
          <a:lstStyle>
            <a:lvl1pPr marL="0" indent="0">
              <a:buNone/>
              <a:defRPr sz="3742"/>
            </a:lvl1pPr>
            <a:lvl2pPr marL="1069162" indent="0">
              <a:buNone/>
              <a:defRPr sz="3274"/>
            </a:lvl2pPr>
            <a:lvl3pPr marL="2138324" indent="0">
              <a:buNone/>
              <a:defRPr sz="2806"/>
            </a:lvl3pPr>
            <a:lvl4pPr marL="3207487" indent="0">
              <a:buNone/>
              <a:defRPr sz="2339"/>
            </a:lvl4pPr>
            <a:lvl5pPr marL="4276649" indent="0">
              <a:buNone/>
              <a:defRPr sz="2339"/>
            </a:lvl5pPr>
            <a:lvl6pPr marL="5345811" indent="0">
              <a:buNone/>
              <a:defRPr sz="2339"/>
            </a:lvl6pPr>
            <a:lvl7pPr marL="6414973" indent="0">
              <a:buNone/>
              <a:defRPr sz="2339"/>
            </a:lvl7pPr>
            <a:lvl8pPr marL="7484135" indent="0">
              <a:buNone/>
              <a:defRPr sz="2339"/>
            </a:lvl8pPr>
            <a:lvl9pPr marL="8553298" indent="0">
              <a:buNone/>
              <a:defRPr sz="2339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6C26-F779-3041-BE21-AF77FF9CE9E4}" type="datetimeFigureOut">
              <a:rPr kumimoji="1" lang="zh-TW" altLang="en-US" smtClean="0"/>
              <a:t>2022/2/23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D2B9C-AC4C-684A-9436-96749B38A1B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28134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70124" y="1611882"/>
            <a:ext cx="18443377" cy="5851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0124" y="8059374"/>
            <a:ext cx="18443377" cy="19209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70124" y="28060644"/>
            <a:ext cx="4811316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56C26-F779-3041-BE21-AF77FF9CE9E4}" type="datetimeFigureOut">
              <a:rPr kumimoji="1" lang="zh-TW" altLang="en-US" smtClean="0"/>
              <a:t>2022/2/23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83326" y="28060644"/>
            <a:ext cx="7216973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102185" y="28060644"/>
            <a:ext cx="4811316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D2B9C-AC4C-684A-9436-96749B38A1B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0910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2138324" rtl="0" eaLnBrk="1" latinLnBrk="0" hangingPunct="1">
        <a:lnSpc>
          <a:spcPct val="90000"/>
        </a:lnSpc>
        <a:spcBef>
          <a:spcPct val="0"/>
        </a:spcBef>
        <a:buNone/>
        <a:defRPr sz="102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4581" indent="-534581" algn="l" defTabSz="2138324" rtl="0" eaLnBrk="1" latinLnBrk="0" hangingPunct="1">
        <a:lnSpc>
          <a:spcPct val="90000"/>
        </a:lnSpc>
        <a:spcBef>
          <a:spcPts val="2339"/>
        </a:spcBef>
        <a:buFont typeface="Arial" panose="020B0604020202020204" pitchFamily="34" charset="0"/>
        <a:buChar char="•"/>
        <a:defRPr sz="6548" kern="1200">
          <a:solidFill>
            <a:schemeClr val="tx1"/>
          </a:solidFill>
          <a:latin typeface="+mn-lt"/>
          <a:ea typeface="+mn-ea"/>
          <a:cs typeface="+mn-cs"/>
        </a:defRPr>
      </a:lvl1pPr>
      <a:lvl2pPr marL="1603743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5612" kern="1200">
          <a:solidFill>
            <a:schemeClr val="tx1"/>
          </a:solidFill>
          <a:latin typeface="+mn-lt"/>
          <a:ea typeface="+mn-ea"/>
          <a:cs typeface="+mn-cs"/>
        </a:defRPr>
      </a:lvl2pPr>
      <a:lvl3pPr marL="2672906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677" kern="1200">
          <a:solidFill>
            <a:schemeClr val="tx1"/>
          </a:solidFill>
          <a:latin typeface="+mn-lt"/>
          <a:ea typeface="+mn-ea"/>
          <a:cs typeface="+mn-cs"/>
        </a:defRPr>
      </a:lvl3pPr>
      <a:lvl4pPr marL="3742068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4pPr>
      <a:lvl5pPr marL="4811230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5pPr>
      <a:lvl6pPr marL="5880392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6pPr>
      <a:lvl7pPr marL="6949554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7pPr>
      <a:lvl8pPr marL="8018717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8pPr>
      <a:lvl9pPr marL="9087879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2pPr>
      <a:lvl3pPr marL="2138324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3pPr>
      <a:lvl4pPr marL="3207487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4pPr>
      <a:lvl5pPr marL="4276649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5pPr>
      <a:lvl6pPr marL="5345811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6pPr>
      <a:lvl7pPr marL="6414973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7pPr>
      <a:lvl8pPr marL="7484135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8pPr>
      <a:lvl9pPr marL="8553298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>
            <a:extLst>
              <a:ext uri="{FF2B5EF4-FFF2-40B4-BE49-F238E27FC236}">
                <a16:creationId xmlns:a16="http://schemas.microsoft.com/office/drawing/2014/main" id="{71951F38-753A-E94C-AE79-7997FCA44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560" y="14652982"/>
            <a:ext cx="4749800" cy="4749800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8D6D465C-30C1-DC4B-8384-1C470A50C19B}"/>
              </a:ext>
            </a:extLst>
          </p:cNvPr>
          <p:cNvSpPr txBox="1"/>
          <p:nvPr/>
        </p:nvSpPr>
        <p:spPr>
          <a:xfrm>
            <a:off x="2103120" y="6217920"/>
            <a:ext cx="12527280" cy="841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b="1" dirty="0">
                <a:solidFill>
                  <a:schemeClr val="bg1">
                    <a:lumMod val="50000"/>
                  </a:schemeClr>
                </a:solidFill>
                <a:latin typeface="GenRyuMin TW SB" panose="02020400000000000000" pitchFamily="18" charset="-120"/>
                <a:ea typeface="GenRyuMin TW SB" panose="02020400000000000000" pitchFamily="18" charset="-120"/>
              </a:rPr>
              <a:t>國立臺灣師範大學理學院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5F0DC848-9606-4F40-A756-67959B455D93}"/>
              </a:ext>
            </a:extLst>
          </p:cNvPr>
          <p:cNvSpPr txBox="1"/>
          <p:nvPr/>
        </p:nvSpPr>
        <p:spPr>
          <a:xfrm>
            <a:off x="2103120" y="7334342"/>
            <a:ext cx="708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TW" altLang="en-US" sz="9600" b="1" dirty="0">
                <a:solidFill>
                  <a:schemeClr val="bg1">
                    <a:lumMod val="50000"/>
                  </a:schemeClr>
                </a:solidFill>
                <a:latin typeface="GenRyuMin TW SB" panose="02020400000000000000" pitchFamily="18" charset="-120"/>
                <a:ea typeface="GenRyuMin TW SB" panose="02020400000000000000" pitchFamily="18" charset="-120"/>
              </a:rPr>
              <a:t>地球科學系</a:t>
            </a:r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D6374B38-354C-0447-B8D1-2F22907F32CA}"/>
              </a:ext>
            </a:extLst>
          </p:cNvPr>
          <p:cNvCxnSpPr/>
          <p:nvPr/>
        </p:nvCxnSpPr>
        <p:spPr>
          <a:xfrm>
            <a:off x="2103120" y="9178117"/>
            <a:ext cx="7086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2BBC2DE5-9A21-134B-A28B-F21973162C83}"/>
              </a:ext>
            </a:extLst>
          </p:cNvPr>
          <p:cNvSpPr txBox="1"/>
          <p:nvPr/>
        </p:nvSpPr>
        <p:spPr>
          <a:xfrm>
            <a:off x="2103120" y="10975416"/>
            <a:ext cx="1764792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1500" b="1" dirty="0">
                <a:solidFill>
                  <a:srgbClr val="81292B"/>
                </a:solidFill>
                <a:latin typeface="GenRyuMin TW B" panose="02020400000000000000" pitchFamily="18" charset="-120"/>
                <a:ea typeface="GenRyuMin TW B" panose="02020400000000000000" pitchFamily="18" charset="-120"/>
              </a:rPr>
              <a:t>講座大標題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0E604AC4-E130-C24E-83D3-6E2490C00F54}"/>
              </a:ext>
            </a:extLst>
          </p:cNvPr>
          <p:cNvSpPr txBox="1"/>
          <p:nvPr/>
        </p:nvSpPr>
        <p:spPr>
          <a:xfrm>
            <a:off x="2788920" y="15473402"/>
            <a:ext cx="406908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1000" b="1" dirty="0">
                <a:solidFill>
                  <a:srgbClr val="81292B"/>
                </a:solidFill>
                <a:latin typeface="GenRyuMin TW B" panose="02020400000000000000" pitchFamily="18" charset="-120"/>
                <a:ea typeface="GenRyuMin TW B" panose="02020400000000000000" pitchFamily="18" charset="-120"/>
              </a:rPr>
              <a:t>2022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F3F0E3B-6421-6F47-889A-45F29A4AD66E}"/>
              </a:ext>
            </a:extLst>
          </p:cNvPr>
          <p:cNvSpPr txBox="1"/>
          <p:nvPr/>
        </p:nvSpPr>
        <p:spPr>
          <a:xfrm>
            <a:off x="2834640" y="16799282"/>
            <a:ext cx="40690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9800" b="1" dirty="0">
                <a:solidFill>
                  <a:srgbClr val="81292B"/>
                </a:solidFill>
                <a:latin typeface="GenRyuMin TW B" panose="02020400000000000000" pitchFamily="18" charset="-120"/>
                <a:ea typeface="GenRyuMin TW B" panose="02020400000000000000" pitchFamily="18" charset="-120"/>
              </a:rPr>
              <a:t>01/01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3D02EE87-4108-4348-A608-98FFD2152022}"/>
              </a:ext>
            </a:extLst>
          </p:cNvPr>
          <p:cNvSpPr txBox="1"/>
          <p:nvPr/>
        </p:nvSpPr>
        <p:spPr>
          <a:xfrm>
            <a:off x="7554912" y="16206735"/>
            <a:ext cx="1316736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600" b="1" dirty="0">
                <a:latin typeface="GenRyuMin TW SB" panose="02020400000000000000" pitchFamily="18" charset="-120"/>
                <a:ea typeface="GenRyuMin TW SB" panose="02020400000000000000" pitchFamily="18" charset="-120"/>
              </a:rPr>
              <a:t>時間： </a:t>
            </a:r>
            <a:r>
              <a:rPr kumimoji="1" lang="en-US" altLang="zh-TW" sz="4600" b="1" dirty="0">
                <a:latin typeface="GenRyuMin TW SB" panose="02020400000000000000" pitchFamily="18" charset="-120"/>
                <a:ea typeface="GenRyuMin TW SB" panose="02020400000000000000" pitchFamily="18" charset="-120"/>
              </a:rPr>
              <a:t>18:00-20:00</a:t>
            </a:r>
          </a:p>
          <a:p>
            <a:r>
              <a:rPr kumimoji="1" lang="zh-TW" altLang="en-US" sz="4600" b="1" dirty="0">
                <a:latin typeface="GenRyuMin TW SB" panose="02020400000000000000" pitchFamily="18" charset="-120"/>
                <a:ea typeface="GenRyuMin TW SB" panose="02020400000000000000" pitchFamily="18" charset="-120"/>
              </a:rPr>
              <a:t>地點：師大公館校區科教大樓五樓演講廳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E5D8D853-5362-6644-B73E-B93372115EA4}"/>
              </a:ext>
            </a:extLst>
          </p:cNvPr>
          <p:cNvSpPr txBox="1"/>
          <p:nvPr/>
        </p:nvSpPr>
        <p:spPr>
          <a:xfrm>
            <a:off x="4684712" y="20748863"/>
            <a:ext cx="157892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600" b="1" dirty="0">
                <a:latin typeface="GenRyuMin TW SB" panose="02020400000000000000" pitchFamily="18" charset="-120"/>
                <a:ea typeface="GenRyuMin TW SB" panose="02020400000000000000" pitchFamily="18" charset="-120"/>
              </a:rPr>
              <a:t>講者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D19625E7-BB3B-904A-AD16-34DEE516E10B}"/>
              </a:ext>
            </a:extLst>
          </p:cNvPr>
          <p:cNvSpPr txBox="1"/>
          <p:nvPr/>
        </p:nvSpPr>
        <p:spPr>
          <a:xfrm>
            <a:off x="6423660" y="20088364"/>
            <a:ext cx="3886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8800" b="1" dirty="0">
                <a:latin typeface="GenRyuMin TW SB" panose="02020400000000000000" pitchFamily="18" charset="-120"/>
                <a:ea typeface="GenRyuMin TW SB" panose="02020400000000000000" pitchFamily="18" charset="-120"/>
              </a:rPr>
              <a:t>講者名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80228512-8E38-6F48-9278-4D1E57A5B093}"/>
              </a:ext>
            </a:extLst>
          </p:cNvPr>
          <p:cNvSpPr txBox="1"/>
          <p:nvPr/>
        </p:nvSpPr>
        <p:spPr>
          <a:xfrm>
            <a:off x="4547552" y="22410794"/>
            <a:ext cx="13603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200" b="1" dirty="0">
                <a:solidFill>
                  <a:schemeClr val="bg1">
                    <a:lumMod val="50000"/>
                  </a:schemeClr>
                </a:solidFill>
                <a:latin typeface="GenRyuMin TW SB" panose="02020400000000000000" pitchFamily="18" charset="-120"/>
                <a:ea typeface="GenRyuMin TW SB" panose="02020400000000000000" pitchFamily="18" charset="-120"/>
              </a:rPr>
              <a:t>自師大地球科學系天文組碩士畢業後，徐逸翔沒有繼續從事天文工作，而是轉往業界發展，我們邀請他來分享，為何轉換跑道？天文的訓練，是否在他現在的工作有所幫助？</a:t>
            </a: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56608429-D940-3847-B376-63F99BAA5F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52152" y="21052254"/>
            <a:ext cx="901700" cy="898663"/>
          </a:xfrm>
          <a:prstGeom prst="rect">
            <a:avLst/>
          </a:prstGeom>
        </p:spPr>
      </p:pic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CCD16AF3-D83F-C345-AF8F-68067A4B97F4}"/>
              </a:ext>
            </a:extLst>
          </p:cNvPr>
          <p:cNvCxnSpPr>
            <a:cxnSpLocks/>
          </p:cNvCxnSpPr>
          <p:nvPr/>
        </p:nvCxnSpPr>
        <p:spPr>
          <a:xfrm>
            <a:off x="4823460" y="21757953"/>
            <a:ext cx="13327380" cy="0"/>
          </a:xfrm>
          <a:prstGeom prst="line">
            <a:avLst/>
          </a:prstGeom>
          <a:ln>
            <a:solidFill>
              <a:srgbClr val="812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>
            <a:extLst>
              <a:ext uri="{FF2B5EF4-FFF2-40B4-BE49-F238E27FC236}">
                <a16:creationId xmlns:a16="http://schemas.microsoft.com/office/drawing/2014/main" id="{F036B64E-E8B6-4B08-9A77-817AEAABD025}"/>
              </a:ext>
            </a:extLst>
          </p:cNvPr>
          <p:cNvSpPr txBox="1"/>
          <p:nvPr/>
        </p:nvSpPr>
        <p:spPr>
          <a:xfrm>
            <a:off x="456644" y="29282885"/>
            <a:ext cx="15286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4000" b="1" dirty="0">
                <a:solidFill>
                  <a:schemeClr val="bg1"/>
                </a:solidFill>
                <a:latin typeface="GenRyuMin TW SB" panose="02020400000000000000" pitchFamily="18" charset="-120"/>
                <a:ea typeface="GenRyuMin TW SB" panose="02020400000000000000" pitchFamily="18" charset="-120"/>
              </a:rPr>
              <a:t>College of Science, National Taiwan Normal University</a:t>
            </a:r>
            <a:endParaRPr kumimoji="1" lang="zh-TW" altLang="en-US" sz="4000" b="1" dirty="0">
              <a:solidFill>
                <a:schemeClr val="bg1"/>
              </a:solidFill>
              <a:latin typeface="GenRyuMin TW SB" panose="02020400000000000000" pitchFamily="18" charset="-120"/>
              <a:ea typeface="GenRyuMin TW SB" panose="020204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582648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</TotalTime>
  <Words>88</Words>
  <Application>Microsoft Office PowerPoint</Application>
  <PresentationFormat>自訂</PresentationFormat>
  <Paragraphs>11</Paragraphs>
  <Slides>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</vt:i4>
      </vt:variant>
    </vt:vector>
  </HeadingPairs>
  <TitlesOfParts>
    <vt:vector size="8" baseType="lpstr">
      <vt:lpstr>Arial</vt:lpstr>
      <vt:lpstr>Calibri</vt:lpstr>
      <vt:lpstr>GenRyuMin TW B</vt:lpstr>
      <vt:lpstr>Calibri Light</vt:lpstr>
      <vt:lpstr>GenRyuMin TW SB</vt:lpstr>
      <vt:lpstr>新細明體</vt:lpstr>
      <vt:lpstr>Office 佈景主題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Microsoft Office User</dc:creator>
  <cp:lastModifiedBy>User</cp:lastModifiedBy>
  <cp:revision>12</cp:revision>
  <cp:lastPrinted>2022-02-23T08:49:19Z</cp:lastPrinted>
  <dcterms:created xsi:type="dcterms:W3CDTF">2022-01-18T07:59:27Z</dcterms:created>
  <dcterms:modified xsi:type="dcterms:W3CDTF">2022-02-23T09:26:10Z</dcterms:modified>
</cp:coreProperties>
</file>